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828"/>
    <a:srgbClr val="000000"/>
    <a:srgbClr val="BF1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2" autoAdjust="0"/>
    <p:restoredTop sz="94660"/>
  </p:normalViewPr>
  <p:slideViewPr>
    <p:cSldViewPr snapToGrid="0" snapToObjects="1">
      <p:cViewPr>
        <p:scale>
          <a:sx n="121" d="100"/>
          <a:sy n="121" d="100"/>
        </p:scale>
        <p:origin x="-184" y="-952"/>
      </p:cViewPr>
      <p:guideLst>
        <p:guide orient="horz" pos="3921"/>
        <p:guide pos="229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068668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292828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836483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2928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3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1395" y="2028390"/>
            <a:ext cx="8196633" cy="2925703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6500">
                <a:solidFill>
                  <a:srgbClr val="FFFFFF"/>
                </a:solidFill>
              </a:defRPr>
            </a:lvl1pPr>
            <a:lvl2pPr>
              <a:defRPr sz="6500">
                <a:solidFill>
                  <a:srgbClr val="FFFFFF"/>
                </a:solidFill>
              </a:defRPr>
            </a:lvl2pPr>
            <a:lvl3pPr>
              <a:defRPr sz="6500">
                <a:solidFill>
                  <a:srgbClr val="FFFFFF"/>
                </a:solidFill>
              </a:defRPr>
            </a:lvl3pPr>
            <a:lvl4pPr>
              <a:defRPr sz="6500">
                <a:solidFill>
                  <a:srgbClr val="FFFFFF"/>
                </a:solidFill>
              </a:defRPr>
            </a:lvl4pPr>
            <a:lvl5pPr>
              <a:defRPr sz="65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“Notable quotes</a:t>
            </a:r>
          </a:p>
          <a:p>
            <a:pPr lvl="0"/>
            <a:r>
              <a:rPr lang="en-US" dirty="0" smtClean="0"/>
              <a:t>Will go right here,</a:t>
            </a:r>
          </a:p>
          <a:p>
            <a:pPr lvl="0"/>
            <a:r>
              <a:rPr lang="en-US" dirty="0" smtClean="0"/>
              <a:t>yes right here.”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4580702" y="4985581"/>
            <a:ext cx="4024313" cy="46198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– </a:t>
            </a:r>
            <a:r>
              <a:rPr lang="en-US" dirty="0" err="1" smtClean="0"/>
              <a:t>Firstandlast</a:t>
            </a:r>
            <a:r>
              <a:rPr lang="en-US" dirty="0" smtClean="0"/>
              <a:t>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3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997146"/>
            <a:ext cx="9144000" cy="58608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61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40253"/>
            <a:ext cx="7772400" cy="83014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TITLE OF SLIDE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408068"/>
            <a:ext cx="6400800" cy="6325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optional subhead would 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64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81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8229600" cy="414174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-613" y="1765344"/>
            <a:ext cx="8687413" cy="671014"/>
          </a:xfrm>
        </p:spPr>
        <p:txBody>
          <a:bodyPr>
            <a:norm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13910" y="1113036"/>
            <a:ext cx="6475579" cy="408922"/>
          </a:xfrm>
        </p:spPr>
        <p:txBody>
          <a:bodyPr lIns="0" tIns="0" rIns="0" bIns="0" anchor="t">
            <a:normAutofit/>
          </a:bodyPr>
          <a:lstStyle>
            <a:lvl1pPr algn="r">
              <a:defRPr sz="2000"/>
            </a:lvl1pPr>
          </a:lstStyle>
          <a:p>
            <a:r>
              <a:rPr lang="en-US" dirty="0" smtClean="0"/>
              <a:t>BLANK 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696848" y="2480583"/>
            <a:ext cx="4003288" cy="41417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-4580" y="1765301"/>
            <a:ext cx="8704716" cy="585864"/>
          </a:xfrm>
        </p:spPr>
        <p:txBody>
          <a:bodyPr>
            <a:noAutofit/>
          </a:bodyPr>
          <a:lstStyle>
            <a:lvl1pPr marL="168275" indent="0">
              <a:buNone/>
              <a:defRPr sz="300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88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3830772" y="1113037"/>
            <a:ext cx="4869364" cy="55092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67035"/>
            <a:ext cx="3192463" cy="4955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111346"/>
            <a:ext cx="3649663" cy="555690"/>
          </a:xfrm>
        </p:spPr>
        <p:txBody>
          <a:bodyPr>
            <a:noAutofit/>
          </a:bodyPr>
          <a:lstStyle>
            <a:lvl1pPr marL="168275" indent="0">
              <a:buNone/>
              <a:defRPr sz="3000" baseline="0">
                <a:solidFill>
                  <a:srgbClr val="BF1524"/>
                </a:solidFill>
              </a:defRPr>
            </a:lvl1pPr>
            <a:lvl2pPr>
              <a:defRPr sz="3000">
                <a:solidFill>
                  <a:srgbClr val="BF1524"/>
                </a:solidFill>
              </a:defRPr>
            </a:lvl2pPr>
            <a:lvl3pPr>
              <a:defRPr sz="3000">
                <a:solidFill>
                  <a:srgbClr val="BF1524"/>
                </a:solidFill>
              </a:defRPr>
            </a:lvl3pPr>
            <a:lvl4pPr>
              <a:defRPr sz="3000">
                <a:solidFill>
                  <a:srgbClr val="BF1524"/>
                </a:solidFill>
              </a:defRPr>
            </a:lvl4pPr>
            <a:lvl5pPr>
              <a:defRPr sz="3000">
                <a:solidFill>
                  <a:srgbClr val="BF1524"/>
                </a:solidFill>
              </a:defRPr>
            </a:lvl5pPr>
          </a:lstStyle>
          <a:p>
            <a:pPr lvl="0"/>
            <a:r>
              <a:rPr lang="en-US" dirty="0" smtClean="0"/>
              <a:t>Click to add header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383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/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0296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96955" y="3756148"/>
            <a:ext cx="7772400" cy="1362075"/>
          </a:xfrm>
        </p:spPr>
        <p:txBody>
          <a:bodyPr anchor="t">
            <a:normAutofit/>
          </a:bodyPr>
          <a:lstStyle>
            <a:lvl1pPr algn="l">
              <a:defRPr sz="75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AND PHRASES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96968" y="2729042"/>
            <a:ext cx="7772400" cy="1205538"/>
          </a:xfrm>
        </p:spPr>
        <p:txBody>
          <a:bodyPr anchor="b">
            <a:normAutofit/>
          </a:bodyPr>
          <a:lstStyle>
            <a:lvl1pPr marL="0" indent="0">
              <a:buNone/>
              <a:defRPr sz="7500" b="1">
                <a:solidFill>
                  <a:srgbClr val="BF152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BIG WORDS</a:t>
            </a:r>
          </a:p>
        </p:txBody>
      </p:sp>
    </p:spTree>
    <p:extLst>
      <p:ext uri="{BB962C8B-B14F-4D97-AF65-F5344CB8AC3E}">
        <p14:creationId xmlns:p14="http://schemas.microsoft.com/office/powerpoint/2010/main" val="425650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61170" y="2028827"/>
            <a:ext cx="8197426" cy="2936873"/>
          </a:xfrm>
        </p:spPr>
        <p:txBody>
          <a:bodyPr/>
          <a:lstStyle>
            <a:lvl1pPr marL="0" indent="0">
              <a:lnSpc>
                <a:spcPts val="6500"/>
              </a:lnSpc>
              <a:spcBef>
                <a:spcPts val="0"/>
              </a:spcBef>
              <a:buNone/>
              <a:defRPr sz="2000">
                <a:solidFill>
                  <a:srgbClr val="292828"/>
                </a:solidFill>
              </a:defRPr>
            </a:lvl1pPr>
          </a:lstStyle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“Notable quotes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Will go right here,</a:t>
            </a:r>
          </a:p>
          <a:p>
            <a:pPr algn="ctr">
              <a:lnSpc>
                <a:spcPct val="90000"/>
              </a:lnSpc>
            </a:pPr>
            <a:r>
              <a:rPr lang="en-US" sz="6500" b="0" dirty="0" smtClean="0">
                <a:solidFill>
                  <a:srgbClr val="BF1524"/>
                </a:solidFill>
                <a:latin typeface="Arial"/>
                <a:cs typeface="Arial"/>
              </a:rPr>
              <a:t>yes right here.”</a:t>
            </a:r>
          </a:p>
          <a:p>
            <a:pPr lvl="0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4580702" y="4954093"/>
            <a:ext cx="4545013" cy="47247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>
              <a:lnSpc>
                <a:spcPct val="110000"/>
              </a:lnSpc>
            </a:pP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– </a:t>
            </a:r>
            <a:r>
              <a:rPr lang="en-US" sz="2400" dirty="0" err="1" smtClean="0">
                <a:solidFill>
                  <a:schemeClr val="tx1"/>
                </a:solidFill>
                <a:latin typeface="Arial"/>
                <a:cs typeface="Arial"/>
              </a:rPr>
              <a:t>Firstandlast</a:t>
            </a:r>
            <a:r>
              <a:rPr lang="en-US" sz="2400" dirty="0" smtClean="0">
                <a:solidFill>
                  <a:schemeClr val="tx1"/>
                </a:solidFill>
                <a:latin typeface="Arial"/>
                <a:cs typeface="Arial"/>
              </a:rPr>
              <a:t> Name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843077" y="5363594"/>
            <a:ext cx="4282638" cy="433602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Optional title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1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782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5" r:id="rId3"/>
    <p:sldLayoutId id="2147483650" r:id="rId4"/>
    <p:sldLayoutId id="2147483663" r:id="rId5"/>
    <p:sldLayoutId id="2147483664" r:id="rId6"/>
    <p:sldLayoutId id="2147483667" r:id="rId7"/>
    <p:sldLayoutId id="2147483662" r:id="rId8"/>
    <p:sldLayoutId id="2147483665" r:id="rId9"/>
    <p:sldLayoutId id="2147483668" r:id="rId10"/>
    <p:sldLayoutId id="214748365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31472"/>
      </p:ext>
    </p:extLst>
  </p:cSld>
  <p:clrMapOvr>
    <a:masterClrMapping/>
  </p:clrMapOvr>
</p:sld>
</file>

<file path=ppt/theme/theme1.xml><?xml version="1.0" encoding="utf-8"?>
<a:theme xmlns:a="http://schemas.openxmlformats.org/drawingml/2006/main" name="ASC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ASCpowerpoint.potx</Template>
  <TotalTime>310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ASCpowerpoint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25</cp:revision>
  <dcterms:created xsi:type="dcterms:W3CDTF">2014-02-19T18:52:33Z</dcterms:created>
  <dcterms:modified xsi:type="dcterms:W3CDTF">2014-04-30T18:24:37Z</dcterms:modified>
</cp:coreProperties>
</file>