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-1376" y="-120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4/30/14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2014-04-30T18:25:26Z</dcterms:modified>
</cp:coreProperties>
</file>